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0" r:id="rId3"/>
    <p:sldId id="257" r:id="rId4"/>
    <p:sldId id="341" r:id="rId5"/>
    <p:sldId id="342" r:id="rId6"/>
    <p:sldId id="343" r:id="rId7"/>
    <p:sldId id="344" r:id="rId8"/>
    <p:sldId id="345" r:id="rId9"/>
    <p:sldId id="346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3BB48-C200-4198-8E6C-540A7DC0886A}" v="19" dt="2023-03-27T11:42:24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96EF5-6C18-49C6-C25C-3FA72CA94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A2D1A0-C1A5-F131-A975-4B2D66970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C67C66-47A7-023A-21EC-FD560EBE5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4BD292-F897-8068-538A-0EEF352B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9F9A97-A818-70DF-2E22-F6FB5273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80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D3B67-7516-322C-5FAF-5432371D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4F5F72-65EF-80C9-5E8B-BC686C2B0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2583BD2-4F21-7A86-0CA3-97FBEB0B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8F32C6-6E64-3ADF-B7B2-D603089F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1489D1-94CA-47C1-5DCB-C7B8F6E3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5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5A73FB1-7AB3-02AC-1C1E-0C39DE519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F6D215E-A25A-70BC-F63B-8CD180837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8463F2-4814-9061-D0D7-26C682E17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611044D-518A-6E02-83CD-823405B3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EF58A-6068-A9AD-0CF8-8520B951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15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A85F40-8AD4-F5D2-A634-BD7D4C22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98B843-13E1-5E59-BA37-93CF9764B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41130E-667E-C20C-592C-92241F59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85EC8A-BA58-541C-7204-05523189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676890-B8FB-6238-851D-636938E9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0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C9C11-E12D-709F-5C58-89196CC2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2D77BA-F4EF-39FC-B432-E0927AC7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6A9A9-D924-14A3-230B-2CE95827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AA2F0-F78A-31AF-78F8-A56F995E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80AB22-4E46-E613-E15D-1387A766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04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9F0C1-5B36-0C18-335E-CB9F60468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2B2C5-5919-AB31-3EB1-41991E91F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AC938C-CABF-8615-FB71-8F095330F0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099017-4851-14B0-34DC-99D732709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0C30A6D-7CE0-7C73-B8D5-915729B6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98B81C-6CE9-D0D7-09E3-7AD633DA0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7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14804-7A3E-8CA7-DAF6-13E69952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D58C66-1B87-AF2D-A6CC-DAF989439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44888B0-5742-5324-1EDB-E2DB8A794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CAE46BC-73E5-B68E-2C12-A8BF3E23F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37E982-EE46-207E-7C8A-44ACEDEE84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43D39BC-5A87-87D4-9290-F096D1D82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65E60DA-71EF-2220-E2B9-508EAF11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90D71EA-507B-CD0C-55F1-DB8787668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69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FF92F5-62CD-89CC-F551-E478FA07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306FA28-128D-43AE-9AC2-264EDFC05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83BDEF-4E55-6740-B353-8C4D0DB49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B9DCF7-D3D6-3F19-F1D0-14E169D8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38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E484B4-F21B-026F-1AC5-6843744B2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EF94EF2-D07C-1322-BE3B-67E794A90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F5CC49-0F5B-CF76-24B8-571ECB91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58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FCF9A-2762-F464-5A08-5BCB2F281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B82DC9-B9E8-9026-497C-B840F4F8D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AD4A6B-E4DA-4B90-545F-6504117FC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DEA924-78FA-571C-0376-CFAA78F51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065F90-EB67-640A-9B33-604EFB34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ED76F6-9BA4-451E-201C-0CBEAAD5D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993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ED76D-A418-7955-67DC-9CCADA730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506740-E34C-B21D-1F14-24EC4B4FD5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6A3EBBD-E2A8-4E76-9517-5D7B81DB2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D329D4-A0E2-0C75-8C04-3FB432E98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CA02D72-54BB-8899-6507-DF2ECD7E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8DC5FA-E8CB-7D1C-5AC2-C4967CC6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74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D170D12-F5F8-69A5-45EF-D1A68F9A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AE268C-D449-53FD-1074-961F48147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018061-1C30-6BFA-1E97-69A5C017BD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A5FF8-B688-429E-90C7-3C95FD9DB217}" type="datetimeFigureOut">
              <a:rPr lang="nl-NL" smtClean="0"/>
              <a:t>5-4-2023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0DEF7EE-1558-57E9-B6BB-605E55C70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3E63AA-4D20-63D1-E584-B3BD30CC0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3C9DC-3EBA-4005-8263-4B3836AF01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35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74534-3794-AF27-15D1-3C5DB3E1B5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Gastouderavond</a:t>
            </a:r>
            <a:br>
              <a:rPr lang="nl-NL" dirty="0"/>
            </a:br>
            <a:r>
              <a:rPr lang="nl-NL" dirty="0" err="1"/>
              <a:t>digiVIBES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B5112F-97A9-2729-D8E9-38F9CAABA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27 maart 2023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26CFEB-B3DA-471C-CACC-566F9EC2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86" y="4295775"/>
            <a:ext cx="1640665" cy="157547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D2C8AFD-E328-128F-D9DA-F3360B66A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19" y="4887072"/>
            <a:ext cx="313971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9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/>
          </p:cNvSpPr>
          <p:nvPr/>
        </p:nvSpPr>
        <p:spPr bwMode="auto">
          <a:xfrm>
            <a:off x="2041526" y="774701"/>
            <a:ext cx="72739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28573" bIns="0"/>
          <a:lstStyle/>
          <a:p>
            <a:pPr marL="39688"/>
            <a:r>
              <a:rPr lang="en-US" altLang="nl-NL" sz="3200" b="1">
                <a:latin typeface="Gill Sans"/>
                <a:ea typeface="MS PGothic"/>
                <a:cs typeface="MS PGothic"/>
                <a:sym typeface="Gill Sans"/>
              </a:rPr>
              <a:t>                           </a:t>
            </a:r>
          </a:p>
          <a:p>
            <a:pPr marL="39688"/>
            <a:endParaRPr lang="en-US" altLang="nl-NL" sz="3200" b="1">
              <a:latin typeface="Gill Sans"/>
              <a:ea typeface="MS PGothic"/>
              <a:cs typeface="MS PGothic"/>
              <a:sym typeface="Gill Sans"/>
            </a:endParaRPr>
          </a:p>
        </p:txBody>
      </p:sp>
      <p:sp>
        <p:nvSpPr>
          <p:cNvPr id="18434" name="Rectangle 4"/>
          <p:cNvSpPr>
            <a:spLocks/>
          </p:cNvSpPr>
          <p:nvPr/>
        </p:nvSpPr>
        <p:spPr bwMode="auto">
          <a:xfrm>
            <a:off x="1755775" y="1419225"/>
            <a:ext cx="285750" cy="4751388"/>
          </a:xfrm>
          <a:prstGeom prst="rect">
            <a:avLst/>
          </a:prstGeom>
          <a:solidFill>
            <a:srgbClr val="D51C3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nl-NL" altLang="nl-NL" sz="12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1524000" y="1419225"/>
            <a:ext cx="249238" cy="4751388"/>
            <a:chOff x="0" y="0"/>
            <a:chExt cx="224" cy="4256"/>
          </a:xfrm>
        </p:grpSpPr>
        <p:sp>
          <p:nvSpPr>
            <p:cNvPr id="18438" name="Rectangle 6"/>
            <p:cNvSpPr>
              <a:spLocks/>
            </p:cNvSpPr>
            <p:nvPr/>
          </p:nvSpPr>
          <p:spPr bwMode="auto">
            <a:xfrm>
              <a:off x="0" y="0"/>
              <a:ext cx="224" cy="614"/>
            </a:xfrm>
            <a:prstGeom prst="rect">
              <a:avLst/>
            </a:prstGeom>
            <a:solidFill>
              <a:srgbClr val="BEAFA7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 altLang="nl-NL"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8439" name="Rectangle 7"/>
            <p:cNvSpPr>
              <a:spLocks/>
            </p:cNvSpPr>
            <p:nvPr/>
          </p:nvSpPr>
          <p:spPr bwMode="auto">
            <a:xfrm>
              <a:off x="0" y="606"/>
              <a:ext cx="224" cy="615"/>
            </a:xfrm>
            <a:prstGeom prst="rect">
              <a:avLst/>
            </a:prstGeom>
            <a:solidFill>
              <a:srgbClr val="B0143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 altLang="nl-NL"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8440" name="Rectangle 8"/>
            <p:cNvSpPr>
              <a:spLocks/>
            </p:cNvSpPr>
            <p:nvPr/>
          </p:nvSpPr>
          <p:spPr bwMode="auto">
            <a:xfrm>
              <a:off x="0" y="1213"/>
              <a:ext cx="224" cy="615"/>
            </a:xfrm>
            <a:prstGeom prst="rect">
              <a:avLst/>
            </a:prstGeom>
            <a:solidFill>
              <a:srgbClr val="DB103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 altLang="nl-NL"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8441" name="Rectangle 9"/>
            <p:cNvSpPr>
              <a:spLocks/>
            </p:cNvSpPr>
            <p:nvPr/>
          </p:nvSpPr>
          <p:spPr bwMode="auto">
            <a:xfrm>
              <a:off x="0" y="1820"/>
              <a:ext cx="224" cy="615"/>
            </a:xfrm>
            <a:prstGeom prst="rect">
              <a:avLst/>
            </a:prstGeom>
            <a:solidFill>
              <a:srgbClr val="E6700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 altLang="nl-NL"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8442" name="Rectangle 10"/>
            <p:cNvSpPr>
              <a:spLocks/>
            </p:cNvSpPr>
            <p:nvPr/>
          </p:nvSpPr>
          <p:spPr bwMode="auto">
            <a:xfrm>
              <a:off x="0" y="2427"/>
              <a:ext cx="224" cy="615"/>
            </a:xfrm>
            <a:prstGeom prst="rect">
              <a:avLst/>
            </a:prstGeom>
            <a:solidFill>
              <a:srgbClr val="F2B82E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 altLang="nl-NL"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8443" name="Rectangle 11"/>
            <p:cNvSpPr>
              <a:spLocks/>
            </p:cNvSpPr>
            <p:nvPr/>
          </p:nvSpPr>
          <p:spPr bwMode="auto">
            <a:xfrm>
              <a:off x="0" y="3034"/>
              <a:ext cx="224" cy="615"/>
            </a:xfrm>
            <a:prstGeom prst="rect">
              <a:avLst/>
            </a:prstGeom>
            <a:solidFill>
              <a:srgbClr val="3B9D35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 altLang="nl-NL"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  <p:sp>
          <p:nvSpPr>
            <p:cNvPr id="18444" name="Rectangle 12"/>
            <p:cNvSpPr>
              <a:spLocks/>
            </p:cNvSpPr>
            <p:nvPr/>
          </p:nvSpPr>
          <p:spPr bwMode="auto">
            <a:xfrm>
              <a:off x="0" y="3641"/>
              <a:ext cx="224" cy="615"/>
            </a:xfrm>
            <a:prstGeom prst="rect">
              <a:avLst/>
            </a:prstGeom>
            <a:solidFill>
              <a:srgbClr val="005EA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nl-NL" altLang="nl-NL"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endParaRPr>
            </a:p>
          </p:txBody>
        </p:sp>
      </p:grpSp>
      <p:sp>
        <p:nvSpPr>
          <p:cNvPr id="18437" name="Rechthoek 1"/>
          <p:cNvSpPr>
            <a:spLocks noChangeArrowheads="1"/>
          </p:cNvSpPr>
          <p:nvPr/>
        </p:nvSpPr>
        <p:spPr bwMode="auto">
          <a:xfrm>
            <a:off x="2273301" y="332657"/>
            <a:ext cx="5585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nl-NL" sz="3600" dirty="0" err="1">
                <a:solidFill>
                  <a:srgbClr val="000000"/>
                </a:solidFill>
                <a:ea typeface="MS PGothic"/>
                <a:cs typeface="Arial" charset="0"/>
              </a:rPr>
              <a:t>Kennismaking</a:t>
            </a:r>
            <a:endParaRPr lang="en-US" altLang="nl-NL" sz="3600" dirty="0">
              <a:solidFill>
                <a:srgbClr val="000000"/>
              </a:solidFill>
              <a:ea typeface="MS PGothic"/>
              <a:cs typeface="Arial" charset="0"/>
            </a:endParaRPr>
          </a:p>
          <a:p>
            <a:r>
              <a:rPr lang="en-US" altLang="nl-NL" sz="3600" dirty="0">
                <a:solidFill>
                  <a:srgbClr val="000000"/>
                </a:solidFill>
                <a:ea typeface="MS PGothic"/>
                <a:cs typeface="Arial" charset="0"/>
              </a:rPr>
              <a:t>Team </a:t>
            </a:r>
            <a:r>
              <a:rPr lang="en-US" altLang="nl-NL" sz="3600" dirty="0" err="1">
                <a:solidFill>
                  <a:srgbClr val="000000"/>
                </a:solidFill>
                <a:ea typeface="MS PGothic"/>
                <a:cs typeface="Arial" charset="0"/>
              </a:rPr>
              <a:t>internationalisering</a:t>
            </a:r>
            <a:endParaRPr lang="en-US" altLang="nl-NL" sz="3600" dirty="0">
              <a:solidFill>
                <a:srgbClr val="000000"/>
              </a:solidFill>
              <a:ea typeface="MS PGothic"/>
              <a:cs typeface="Arial" charset="0"/>
            </a:endParaRPr>
          </a:p>
        </p:txBody>
      </p:sp>
      <p:sp>
        <p:nvSpPr>
          <p:cNvPr id="2" name="Rechthoek 1"/>
          <p:cNvSpPr/>
          <p:nvPr/>
        </p:nvSpPr>
        <p:spPr>
          <a:xfrm flipV="1">
            <a:off x="2927648" y="2201526"/>
            <a:ext cx="63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nl-NL" dirty="0"/>
              <a:t>[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5D90D9E-3AD1-44EB-85EC-619813170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615574"/>
            <a:ext cx="5040560" cy="37069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AC852B-E178-426E-A1D7-F4821A826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259" y="1604304"/>
            <a:ext cx="2561453" cy="362489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CFF7F4-2D34-4843-A9DF-8304A46BC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2854" y="5454539"/>
            <a:ext cx="1791298" cy="11972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2FED38-F0AE-D4CF-232D-EDD3E254A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431" y="5404360"/>
            <a:ext cx="1421035" cy="13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612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B13E-A7D7-46F2-40FD-B6CA5D0C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Muziekproject </a:t>
            </a:r>
            <a:r>
              <a:rPr lang="nl-NL" dirty="0" err="1"/>
              <a:t>digiVIBES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CB137-CCBC-B0FF-2E62-8391F44F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Zes landen/scholen: Turkije, Malta, Bulgarije, Frankrijk, Italië en Nederland</a:t>
            </a:r>
          </a:p>
          <a:p>
            <a:pPr>
              <a:buFontTx/>
              <a:buChar char="-"/>
            </a:pPr>
            <a:r>
              <a:rPr lang="nl-NL" dirty="0"/>
              <a:t>Looptijd: twee jaar (verlengd)</a:t>
            </a:r>
          </a:p>
          <a:p>
            <a:pPr>
              <a:buFontTx/>
              <a:buChar char="-"/>
            </a:pPr>
            <a:r>
              <a:rPr lang="nl-NL" dirty="0"/>
              <a:t>Zes uitwisselingen (vier leerlingen, twee docenten)</a:t>
            </a:r>
          </a:p>
          <a:p>
            <a:pPr>
              <a:buFontTx/>
              <a:buChar char="-"/>
            </a:pPr>
            <a:r>
              <a:rPr lang="nl-NL" dirty="0"/>
              <a:t>Bijeenkomst Adana, Turkije</a:t>
            </a:r>
          </a:p>
          <a:p>
            <a:pPr>
              <a:buFontTx/>
              <a:buChar char="-"/>
            </a:pPr>
            <a:r>
              <a:rPr lang="nl-NL" dirty="0"/>
              <a:t>16-21 april Nederland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5655F-EA6F-C511-EC77-2FE9989E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201" y="4400326"/>
            <a:ext cx="164606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B13E-A7D7-46F2-40FD-B6CA5D0C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verwachten we van de gastgezinnen van 16-21 april?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CB137-CCBC-B0FF-2E62-8391F44F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Aankomst zondag (info volgt)</a:t>
            </a:r>
          </a:p>
          <a:p>
            <a:pPr>
              <a:buFontTx/>
              <a:buChar char="-"/>
            </a:pPr>
            <a:r>
              <a:rPr lang="nl-NL" dirty="0"/>
              <a:t>Leerling(-en) ophalen bij hotel in Rotterdam</a:t>
            </a:r>
          </a:p>
          <a:p>
            <a:pPr>
              <a:buFontTx/>
              <a:buChar char="-"/>
            </a:pPr>
            <a:r>
              <a:rPr lang="nl-NL" dirty="0"/>
              <a:t>Maaltijden, slaapplaats, lunchpakket</a:t>
            </a:r>
          </a:p>
          <a:p>
            <a:pPr>
              <a:buFontTx/>
              <a:buChar char="-"/>
            </a:pPr>
            <a:r>
              <a:rPr lang="nl-NL" dirty="0"/>
              <a:t>9.00 op school verzamelen (aula, muzieklokaal)</a:t>
            </a:r>
          </a:p>
          <a:p>
            <a:pPr>
              <a:buFontTx/>
              <a:buChar char="-"/>
            </a:pPr>
            <a:r>
              <a:rPr lang="nl-NL" dirty="0"/>
              <a:t>‘s middag terug naar huis</a:t>
            </a:r>
          </a:p>
          <a:p>
            <a:pPr>
              <a:buFontTx/>
              <a:buChar char="-"/>
            </a:pPr>
            <a:r>
              <a:rPr lang="nl-NL" dirty="0"/>
              <a:t>Vertrek vrijdag (info volgt)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5655F-EA6F-C511-EC77-2FE9989E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201" y="4400326"/>
            <a:ext cx="164606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B13E-A7D7-46F2-40FD-B6CA5D0C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CB137-CCBC-B0FF-2E62-8391F44F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Zondag: aankomst</a:t>
            </a:r>
          </a:p>
          <a:p>
            <a:pPr>
              <a:buFontTx/>
              <a:buChar char="-"/>
            </a:pPr>
            <a:r>
              <a:rPr lang="nl-NL" dirty="0"/>
              <a:t>Maandag: opening, rondleiding, projectwerk, 14.00 klaar</a:t>
            </a:r>
          </a:p>
          <a:p>
            <a:pPr>
              <a:buFontTx/>
              <a:buChar char="-"/>
            </a:pPr>
            <a:r>
              <a:rPr lang="nl-NL" dirty="0"/>
              <a:t>Dinsdag: projectwerk, 14.00 vertrek naar Rotterdam. 16.15 klaar bij Spido rondvaart</a:t>
            </a:r>
          </a:p>
          <a:p>
            <a:pPr>
              <a:buFontTx/>
              <a:buChar char="-"/>
            </a:pPr>
            <a:r>
              <a:rPr lang="nl-NL" dirty="0"/>
              <a:t>Woensdag: gasten hele dag naar Den Haag en Delft, 16.30 terug</a:t>
            </a:r>
          </a:p>
          <a:p>
            <a:pPr>
              <a:buFontTx/>
              <a:buChar char="-"/>
            </a:pPr>
            <a:r>
              <a:rPr lang="nl-NL" dirty="0"/>
              <a:t>Donderdag: projectwerk, middag: markt, gemeentehuis, sluiting, diner</a:t>
            </a:r>
          </a:p>
          <a:p>
            <a:pPr>
              <a:buFontTx/>
              <a:buChar char="-"/>
            </a:pPr>
            <a:r>
              <a:rPr lang="nl-NL" dirty="0"/>
              <a:t>Vrijdag: vertrek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5655F-EA6F-C511-EC77-2FE9989E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611" y="4738996"/>
            <a:ext cx="164606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B13E-A7D7-46F2-40FD-B6CA5D0C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Matches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CB137-CCBC-B0FF-2E62-8391F44F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Afhankelijk van definitieve aanmeldingen van de gasten</a:t>
            </a:r>
          </a:p>
          <a:p>
            <a:pPr>
              <a:buFontTx/>
              <a:buChar char="-"/>
            </a:pPr>
            <a:r>
              <a:rPr lang="nl-NL" dirty="0"/>
              <a:t>Voorkeur</a:t>
            </a:r>
          </a:p>
          <a:p>
            <a:pPr>
              <a:buFontTx/>
              <a:buChar char="-"/>
            </a:pPr>
            <a:r>
              <a:rPr lang="nl-NL" dirty="0"/>
              <a:t>Bijzonderheden </a:t>
            </a:r>
          </a:p>
          <a:p>
            <a:pPr>
              <a:buFontTx/>
              <a:buChar char="-"/>
            </a:pPr>
            <a:r>
              <a:rPr lang="nl-NL" dirty="0"/>
              <a:t>Zo spoedig mogelijk</a:t>
            </a:r>
          </a:p>
          <a:p>
            <a:pPr>
              <a:buFontTx/>
              <a:buChar char="-"/>
            </a:pPr>
            <a:r>
              <a:rPr lang="nl-NL"/>
              <a:t>Vooraf contact!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5655F-EA6F-C511-EC77-2FE9989E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201" y="4400326"/>
            <a:ext cx="1646063" cy="157290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13442B7-C7C3-1E67-1AC9-ED901346E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48" y="2382213"/>
            <a:ext cx="3591017" cy="359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B13E-A7D7-46F2-40FD-B6CA5D0C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Bijzonderheden melden a.u.b.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CB137-CCBC-B0FF-2E62-8391F44F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/>
              <a:t>Huisdieren</a:t>
            </a:r>
          </a:p>
          <a:p>
            <a:pPr>
              <a:buFontTx/>
              <a:buChar char="-"/>
            </a:pPr>
            <a:r>
              <a:rPr lang="nl-NL" dirty="0"/>
              <a:t>Vervoer van en naar school (fietsen, ov)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Let op: dhr. Felix en mw. Twilt zijn van 11-14 april op buitenlandexcursie!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5655F-EA6F-C511-EC77-2FE9989E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201" y="4400326"/>
            <a:ext cx="164606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7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B13E-A7D7-46F2-40FD-B6CA5D0C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Rooster van onze leerlingen: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CB137-CCBC-B0FF-2E62-8391F44F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Tx/>
              <a:buChar char="-"/>
            </a:pPr>
            <a:r>
              <a:rPr lang="nl-NL" dirty="0"/>
              <a:t>Bekijk je rooster voor maandag 17, dinsdag 18 en donderdag 20 april</a:t>
            </a:r>
          </a:p>
          <a:p>
            <a:pPr>
              <a:buFontTx/>
              <a:buChar char="-"/>
            </a:pPr>
            <a:r>
              <a:rPr lang="nl-NL" dirty="0"/>
              <a:t>Je hoeft geen flexuren te doen, het mag wel.</a:t>
            </a:r>
          </a:p>
          <a:p>
            <a:pPr>
              <a:buFontTx/>
              <a:buChar char="-"/>
            </a:pPr>
            <a:r>
              <a:rPr lang="nl-NL" dirty="0"/>
              <a:t>Kom volgende week in een pauze naar mw. Twilt (L201)</a:t>
            </a:r>
          </a:p>
          <a:p>
            <a:pPr>
              <a:buFontTx/>
              <a:buChar char="-"/>
            </a:pPr>
            <a:r>
              <a:rPr lang="nl-NL" dirty="0"/>
              <a:t>We nemen samen je rooster door.</a:t>
            </a:r>
          </a:p>
          <a:p>
            <a:pPr>
              <a:buFontTx/>
              <a:buChar char="-"/>
            </a:pPr>
            <a:r>
              <a:rPr lang="nl-NL" dirty="0"/>
              <a:t>Ik geef bij de administratie door welke lessen je niet volgt.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5655F-EA6F-C511-EC77-2FE9989E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37" y="4355937"/>
            <a:ext cx="164606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00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9B13E-A7D7-46F2-40FD-B6CA5D0C8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7CB137-CCBC-B0FF-2E62-8391F44F8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AB5655F-EA6F-C511-EC77-2FE9989E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201" y="4400326"/>
            <a:ext cx="1646063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7639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276</Words>
  <Application>Microsoft Office PowerPoint</Application>
  <PresentationFormat>Breedbeeld</PresentationFormat>
  <Paragraphs>47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</vt:lpstr>
      <vt:lpstr>Kantoorthema</vt:lpstr>
      <vt:lpstr>Gastouderavond digiVIBES</vt:lpstr>
      <vt:lpstr>PowerPoint-presentatie</vt:lpstr>
      <vt:lpstr>Muziekproject digiVIBES</vt:lpstr>
      <vt:lpstr>Wat verwachten we van de gastgezinnen van 16-21 april?</vt:lpstr>
      <vt:lpstr>Programma:</vt:lpstr>
      <vt:lpstr>Matches </vt:lpstr>
      <vt:lpstr>Bijzonderheden melden a.u.b.</vt:lpstr>
      <vt:lpstr>Rooster van onze leerlingen: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Gastouderavond digiVIBES</dc:title>
  <dc:creator>Twilt, A.</dc:creator>
  <cp:lastModifiedBy>Bogaard, N.W.M.</cp:lastModifiedBy>
  <cp:revision>2</cp:revision>
  <dcterms:created xsi:type="dcterms:W3CDTF">2023-03-27T09:40:00Z</dcterms:created>
  <dcterms:modified xsi:type="dcterms:W3CDTF">2023-04-05T07:34:05Z</dcterms:modified>
</cp:coreProperties>
</file>